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30200" cy="7315200"/>
  <p:notesSz cx="7315200" cy="13030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67" d="100"/>
          <a:sy n="67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12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8830650/1469156829/slide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02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Custom</PresentationFormat>
  <Paragraphs>16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Visme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Visme Presentation</dc:subject>
  <dc:creator>Visme User</dc:creator>
  <cp:lastModifiedBy>Isra Sanchez</cp:lastModifiedBy>
  <cp:revision>15</cp:revision>
  <dcterms:created xsi:type="dcterms:W3CDTF">2021-03-12T13:02:36Z</dcterms:created>
  <dcterms:modified xsi:type="dcterms:W3CDTF">2021-03-12T13:03:52Z</dcterms:modified>
</cp:coreProperties>
</file>